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9" r:id="rId1"/>
  </p:sldMasterIdLst>
  <p:sldIdLst>
    <p:sldId id="256" r:id="rId2"/>
    <p:sldId id="261" r:id="rId3"/>
    <p:sldId id="267" r:id="rId4"/>
    <p:sldId id="262" r:id="rId5"/>
    <p:sldId id="264" r:id="rId6"/>
    <p:sldId id="257" r:id="rId7"/>
    <p:sldId id="258" r:id="rId8"/>
    <p:sldId id="259" r:id="rId9"/>
    <p:sldId id="260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982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366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72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3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842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166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85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0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9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605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03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079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8" r:id="rId6"/>
    <p:sldLayoutId id="2147483733" r:id="rId7"/>
    <p:sldLayoutId id="2147483734" r:id="rId8"/>
    <p:sldLayoutId id="2147483735" r:id="rId9"/>
    <p:sldLayoutId id="2147483737" r:id="rId10"/>
    <p:sldLayoutId id="2147483736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6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youtu.be/FKR78ZchDbE?si=X_ElarxYRP8iBvb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viYhLDQ0QY?si=H-MSs5LOkRQruA-w&amp;t=36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03AE4D-323D-08C2-DE03-D0BA79F5B6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612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612" y="601201"/>
            <a:ext cx="3702134" cy="5791132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0A3F98-B986-506D-CADE-F72192427A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8345" y="1524001"/>
            <a:ext cx="3208866" cy="347838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Methods for changing scenes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DF48B2-D7E6-036C-DFAA-1AC8194CA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8345" y="5145513"/>
            <a:ext cx="3208866" cy="7388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>
                    <a:alpha val="75000"/>
                  </a:srgbClr>
                </a:solidFill>
              </a:rPr>
              <a:t>FOR SCENE DESIGNERS</a:t>
            </a:r>
          </a:p>
        </p:txBody>
      </p:sp>
    </p:spTree>
    <p:extLst>
      <p:ext uri="{BB962C8B-B14F-4D97-AF65-F5344CB8AC3E}">
        <p14:creationId xmlns:p14="http://schemas.microsoft.com/office/powerpoint/2010/main" val="1172654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33C7F0-497F-FD7D-AD55-E3B51C7684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Rectangle 2064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612" y="457200"/>
            <a:ext cx="3703320" cy="9499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5488635B-5F1E-450D-988C-60E58FE5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612" y="457200"/>
            <a:ext cx="3703320" cy="94997"/>
          </a:xfrm>
          <a:prstGeom prst="rect">
            <a:avLst/>
          </a:prstGeom>
          <a:solidFill>
            <a:srgbClr val="4F45CD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1798" y="601201"/>
            <a:ext cx="3702134" cy="5791132"/>
          </a:xfrm>
          <a:prstGeom prst="rect">
            <a:avLst/>
          </a:prstGeom>
          <a:solidFill>
            <a:schemeClr val="tx1">
              <a:alpha val="50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1" name="Rectangle 2070">
            <a:extLst>
              <a:ext uri="{FF2B5EF4-FFF2-40B4-BE49-F238E27FC236}">
                <a16:creationId xmlns:a16="http://schemas.microsoft.com/office/drawing/2014/main" id="{6194F1D8-917A-408B-9C96-873AE00BF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1798" y="601201"/>
            <a:ext cx="3702134" cy="5791132"/>
          </a:xfrm>
          <a:prstGeom prst="rect">
            <a:avLst/>
          </a:prstGeom>
          <a:solidFill>
            <a:srgbClr val="4F45CD">
              <a:alpha val="40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E551BD-E935-21D1-8622-D92DF9A7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733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Double turntables</a:t>
            </a:r>
          </a:p>
        </p:txBody>
      </p:sp>
    </p:spTree>
    <p:extLst>
      <p:ext uri="{BB962C8B-B14F-4D97-AF65-F5344CB8AC3E}">
        <p14:creationId xmlns:p14="http://schemas.microsoft.com/office/powerpoint/2010/main" val="3239782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" name="Rectangle 5149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6F7BA-79A6-6EE8-8B64-ED732B04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>
                    <a:lumMod val="75000"/>
                    <a:lumOff val="25000"/>
                  </a:schemeClr>
                </a:solidFill>
              </a:rPr>
              <a:t>Elevators</a:t>
            </a:r>
          </a:p>
        </p:txBody>
      </p:sp>
      <p:sp>
        <p:nvSpPr>
          <p:cNvPr id="5152" name="Rectangle 5151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54" name="Rectangle 5153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156" name="Rectangle 5155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E8E09-E1F9-00F3-86AF-C0210F5DF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13" y="2536031"/>
            <a:ext cx="3123783" cy="3671936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bg1">
                    <a:lumMod val="75000"/>
                    <a:lumOff val="25000"/>
                  </a:schemeClr>
                </a:solidFill>
                <a:hlinkClick r:id="rId2"/>
              </a:rPr>
              <a:t>https://youtu.be/FKR78ZchDbE?si=X_ElarxYRP8iBvbT</a:t>
            </a:r>
            <a:r>
              <a:rPr lang="en-US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5122" name="Picture 2" descr="2.-PERFORMANCE-STAGE-LIFTS-1">
            <a:extLst>
              <a:ext uri="{FF2B5EF4-FFF2-40B4-BE49-F238E27FC236}">
                <a16:creationId xmlns:a16="http://schemas.microsoft.com/office/drawing/2014/main" id="{B8CFE80F-76AF-E38B-1668-AB722EA18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1830" y="601200"/>
            <a:ext cx="7503636" cy="578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004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5E0E0-F781-64F1-B7DF-43D3B47DB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35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Flown scenery</a:t>
            </a:r>
          </a:p>
        </p:txBody>
      </p:sp>
      <p:pic>
        <p:nvPicPr>
          <p:cNvPr id="5" name="Content Placeholder 4" descr="A diagram of a tree-like structure&#10;&#10;Description automatically generated with medium confidence">
            <a:extLst>
              <a:ext uri="{FF2B5EF4-FFF2-40B4-BE49-F238E27FC236}">
                <a16:creationId xmlns:a16="http://schemas.microsoft.com/office/drawing/2014/main" id="{98891AB7-8130-5238-C74B-EDD22130C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92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Rectangle 9224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FCF6C7-56B3-F193-8249-B9AABFE6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Scenery on tracks</a:t>
            </a:r>
          </a:p>
        </p:txBody>
      </p:sp>
      <p:sp>
        <p:nvSpPr>
          <p:cNvPr id="9237" name="Rectangle 9236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38" name="Rectangle 9237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239" name="Rectangle 9238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218" name="Picture 2" descr="Panels from theatrical scenery found in the Tabor Opera House.">
            <a:extLst>
              <a:ext uri="{FF2B5EF4-FFF2-40B4-BE49-F238E27FC236}">
                <a16:creationId xmlns:a16="http://schemas.microsoft.com/office/drawing/2014/main" id="{4CEB9DD6-490D-6635-45F5-1B2DE76BC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1830" y="601200"/>
            <a:ext cx="7503636" cy="578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B1CE20D-8AB7-398A-7E5C-09FEA675C6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832" y="2464243"/>
            <a:ext cx="3124200" cy="225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100/200 Series Scenery Carrier">
            <a:extLst>
              <a:ext uri="{FF2B5EF4-FFF2-40B4-BE49-F238E27FC236}">
                <a16:creationId xmlns:a16="http://schemas.microsoft.com/office/drawing/2014/main" id="{BD7050D6-338D-6BCD-8624-4E440EE18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2338" y="4793361"/>
            <a:ext cx="2067189" cy="155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789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72FAE9-0A88-DF7E-6465-C1A864CE6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Periaktoi</a:t>
            </a: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C913A4-B69A-E534-2A72-F142F15B9B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89482" y="-64272"/>
            <a:ext cx="4845419" cy="440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drawing of a tower&#10;&#10;Description automatically generated">
            <a:extLst>
              <a:ext uri="{FF2B5EF4-FFF2-40B4-BE49-F238E27FC236}">
                <a16:creationId xmlns:a16="http://schemas.microsoft.com/office/drawing/2014/main" id="{0EFE3486-09D3-B101-7B18-F6020B4E0C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068" y="2753692"/>
            <a:ext cx="3472414" cy="40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19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F91AB-ECE1-3A4B-3F15-C80AA6AFE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Storybook panels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FC85E-4EE6-E0C9-5AD7-1F5A24091C07}"/>
              </a:ext>
            </a:extLst>
          </p:cNvPr>
          <p:cNvSpPr txBox="1"/>
          <p:nvPr/>
        </p:nvSpPr>
        <p:spPr>
          <a:xfrm>
            <a:off x="5150070" y="6499179"/>
            <a:ext cx="6460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borrowed from https://</a:t>
            </a:r>
            <a:r>
              <a:rPr lang="en-US" sz="1200" dirty="0" err="1"/>
              <a:t>scenicandlighting.com</a:t>
            </a:r>
            <a:r>
              <a:rPr lang="en-US" sz="1200" dirty="0"/>
              <a:t>/article/multi-page-storybook-panels/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38B01D5-FF52-8BF5-55AA-567C20F02A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3546" y="627705"/>
            <a:ext cx="3368454" cy="252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B751834-3F2E-C8E0-A91C-D98C4226B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192" y="3130353"/>
            <a:ext cx="9981705" cy="336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992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9" name="Rectangle 6168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0" name="Rectangle 6169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2653EA-4212-AC0C-FC74-831D49F3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Wagons </a:t>
            </a:r>
          </a:p>
        </p:txBody>
      </p:sp>
      <p:sp>
        <p:nvSpPr>
          <p:cNvPr id="6171" name="Rectangle 6170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72" name="Rectangle 6171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173" name="Rectangle 6172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DC55E9D-C011-2150-A37A-95B97C844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1830" y="601200"/>
            <a:ext cx="7503636" cy="578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BFB66321-D236-E178-C42E-4DB7BAF9DD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3" y="2809875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582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615B22-4C4A-4F01-3E27-38BE7ED3C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Slip stages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DAF7A2-9692-4F7E-E063-7417A9FF1E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81CA146-2B9A-5361-D481-66D951EACE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828" y="3184827"/>
            <a:ext cx="2338646" cy="272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749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69EA0-8850-D8CC-3E5C-2C25948A5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Jack knifes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E0C1D-1035-C538-D1F2-E97DA768E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https://youtu.be/XviYhLDQ0QY?si=H-MSs5LOkRQruA-w&amp;t=36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2080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C6ED4-4F93-070B-58AB-C5EAF5AD1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Turntables</a:t>
            </a:r>
          </a:p>
        </p:txBody>
      </p:sp>
      <p:pic>
        <p:nvPicPr>
          <p:cNvPr id="4098" name="Picture 2" descr="Full Speed Run of 23' Turntable">
            <a:extLst>
              <a:ext uri="{FF2B5EF4-FFF2-40B4-BE49-F238E27FC236}">
                <a16:creationId xmlns:a16="http://schemas.microsoft.com/office/drawing/2014/main" id="{0F3E7BBC-A4BE-A702-D4A6-E2E26182D3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146" y="1890876"/>
            <a:ext cx="8239359" cy="461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7714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DarkSeedLeftStep">
      <a:dk1>
        <a:srgbClr val="000000"/>
      </a:dk1>
      <a:lt1>
        <a:srgbClr val="FFFFFF"/>
      </a:lt1>
      <a:dk2>
        <a:srgbClr val="1B302C"/>
      </a:dk2>
      <a:lt2>
        <a:srgbClr val="F3F3F0"/>
      </a:lt2>
      <a:accent1>
        <a:srgbClr val="4F45CD"/>
      </a:accent1>
      <a:accent2>
        <a:srgbClr val="3261BA"/>
      </a:accent2>
      <a:accent3>
        <a:srgbClr val="44ACCC"/>
      </a:accent3>
      <a:accent4>
        <a:srgbClr val="32BAA2"/>
      </a:accent4>
      <a:accent5>
        <a:srgbClr val="41C476"/>
      </a:accent5>
      <a:accent6>
        <a:srgbClr val="34BA32"/>
      </a:accent6>
      <a:hlink>
        <a:srgbClr val="349E70"/>
      </a:hlink>
      <a:folHlink>
        <a:srgbClr val="7F7F7F"/>
      </a:folHlink>
    </a:clrScheme>
    <a:fontScheme name="Dividend">
      <a:majorFont>
        <a:latin typeface="Century School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64</Words>
  <Application>Microsoft Macintosh PowerPoint</Application>
  <PresentationFormat>Widescreen</PresentationFormat>
  <Paragraphs>15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Century Schoolbook</vt:lpstr>
      <vt:lpstr>Franklin Gothic Book</vt:lpstr>
      <vt:lpstr>Gill Sans MT</vt:lpstr>
      <vt:lpstr>Wingdings 2</vt:lpstr>
      <vt:lpstr>DividendVTI</vt:lpstr>
      <vt:lpstr>Methods for changing scenes</vt:lpstr>
      <vt:lpstr>Flown scenery</vt:lpstr>
      <vt:lpstr>Scenery on tracks</vt:lpstr>
      <vt:lpstr>Periaktoi</vt:lpstr>
      <vt:lpstr>Storybook panels</vt:lpstr>
      <vt:lpstr>Wagons </vt:lpstr>
      <vt:lpstr>Slip stages</vt:lpstr>
      <vt:lpstr>Jack knifes</vt:lpstr>
      <vt:lpstr>Turntables</vt:lpstr>
      <vt:lpstr>Double turntables</vt:lpstr>
      <vt:lpstr>Elevators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Methods for changing scenes</dc:title>
  <dc:creator>Lettow, Brandon C.</dc:creator>
  <cp:lastModifiedBy>Lettow, Brandon C.</cp:lastModifiedBy>
  <cp:revision>4</cp:revision>
  <dcterms:created xsi:type="dcterms:W3CDTF">2023-11-28T19:09:05Z</dcterms:created>
  <dcterms:modified xsi:type="dcterms:W3CDTF">2023-11-29T21:04:11Z</dcterms:modified>
</cp:coreProperties>
</file>